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4" r:id="rId4"/>
    <p:sldId id="265" r:id="rId5"/>
    <p:sldId id="266" r:id="rId6"/>
    <p:sldId id="267" r:id="rId7"/>
    <p:sldId id="268" r:id="rId8"/>
    <p:sldId id="278" r:id="rId9"/>
    <p:sldId id="259" r:id="rId10"/>
    <p:sldId id="260" r:id="rId11"/>
    <p:sldId id="261" r:id="rId12"/>
    <p:sldId id="263" r:id="rId13"/>
    <p:sldId id="269" r:id="rId14"/>
    <p:sldId id="270" r:id="rId15"/>
    <p:sldId id="273" r:id="rId16"/>
    <p:sldId id="274" r:id="rId17"/>
    <p:sldId id="275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2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52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33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 userDrawn="1"/>
        </p:nvCxnSpPr>
        <p:spPr>
          <a:xfrm>
            <a:off x="0" y="995363"/>
            <a:ext cx="7199313" cy="1587"/>
          </a:xfrm>
          <a:prstGeom prst="line">
            <a:avLst/>
          </a:prstGeom>
          <a:ln>
            <a:solidFill>
              <a:srgbClr val="B97D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9" descr="rod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37288"/>
            <a:ext cx="165576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31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45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12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18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85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71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79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65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44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6ACA-73A9-4486-B18C-C85D0A4D43BF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402B0-3A8E-419D-AFDD-24221FD85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1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kiomarine.com.b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827088" y="4581525"/>
            <a:ext cx="8640762" cy="158432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1925"/>
            <a:ext cx="2266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27088" y="4551263"/>
            <a:ext cx="8316912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/>
              <a:t>Manual de Aviso, Consulta e Envio de documentos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371600" y="5609456"/>
            <a:ext cx="6400800" cy="9158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Portal Web – Sinistro Vida</a:t>
            </a:r>
          </a:p>
        </p:txBody>
      </p:sp>
    </p:spTree>
    <p:extLst>
      <p:ext uri="{BB962C8B-B14F-4D97-AF65-F5344CB8AC3E}">
        <p14:creationId xmlns:p14="http://schemas.microsoft.com/office/powerpoint/2010/main" val="196017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646113"/>
            <a:ext cx="712311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35496" y="4866779"/>
            <a:ext cx="978408" cy="29041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5116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Histórico e status são atualizados de acordo com a movimentação do processo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BAA1DB5-3E16-4DF0-AF37-90CBD355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38832"/>
            <a:ext cx="8259595" cy="4078400"/>
          </a:xfrm>
          <a:prstGeom prst="rect">
            <a:avLst/>
          </a:prstGeom>
        </p:spPr>
      </p:pic>
      <p:sp>
        <p:nvSpPr>
          <p:cNvPr id="7" name="Texto Explicativo 1 2">
            <a:extLst>
              <a:ext uri="{FF2B5EF4-FFF2-40B4-BE49-F238E27FC236}">
                <a16:creationId xmlns:a16="http://schemas.microsoft.com/office/drawing/2014/main" xmlns="" id="{5FBACFBF-6385-4E98-9FC6-E72B0B99821D}"/>
              </a:ext>
            </a:extLst>
          </p:cNvPr>
          <p:cNvSpPr/>
          <p:nvPr/>
        </p:nvSpPr>
        <p:spPr>
          <a:xfrm flipH="1">
            <a:off x="683568" y="3789040"/>
            <a:ext cx="864096" cy="972688"/>
          </a:xfrm>
          <a:prstGeom prst="borderCallout1">
            <a:avLst>
              <a:gd name="adj1" fmla="val 18750"/>
              <a:gd name="adj2" fmla="val -8333"/>
              <a:gd name="adj3" fmla="val 98932"/>
              <a:gd name="adj4" fmla="val -875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dirty="0"/>
              <a:t>Reclamante pode comentar ou questionar o analista do processo através deste link</a:t>
            </a:r>
          </a:p>
        </p:txBody>
      </p:sp>
    </p:spTree>
    <p:extLst>
      <p:ext uri="{BB962C8B-B14F-4D97-AF65-F5344CB8AC3E}">
        <p14:creationId xmlns:p14="http://schemas.microsoft.com/office/powerpoint/2010/main" val="7143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50888"/>
            <a:ext cx="7115175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886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Reclamante preenche todos os campos e clica em enviar.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1749" y="61653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Analista recebe através do sistema e retorna ao reclamante por e-mail ou telefone. </a:t>
            </a:r>
            <a:r>
              <a:rPr lang="pt-BR" sz="1400" dirty="0" err="1"/>
              <a:t>Historico</a:t>
            </a:r>
            <a:r>
              <a:rPr lang="pt-BR" sz="1400" dirty="0"/>
              <a:t> também ficará registrado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4082796" y="3068960"/>
            <a:ext cx="978408" cy="29041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53022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Para enviar documentos, escolher a opção abaixo: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F673332-6D01-46C9-AB0D-DD39B834B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68" y="1844824"/>
            <a:ext cx="8259595" cy="3548287"/>
          </a:xfrm>
          <a:prstGeom prst="rect">
            <a:avLst/>
          </a:prstGeom>
        </p:spPr>
      </p:pic>
      <p:sp>
        <p:nvSpPr>
          <p:cNvPr id="8" name="Seta para a esquerda 3">
            <a:extLst>
              <a:ext uri="{FF2B5EF4-FFF2-40B4-BE49-F238E27FC236}">
                <a16:creationId xmlns:a16="http://schemas.microsoft.com/office/drawing/2014/main" xmlns="" id="{B015D3E0-3C1F-4382-8834-3F3222A1764D}"/>
              </a:ext>
            </a:extLst>
          </p:cNvPr>
          <p:cNvSpPr/>
          <p:nvPr/>
        </p:nvSpPr>
        <p:spPr>
          <a:xfrm>
            <a:off x="5436096" y="5052495"/>
            <a:ext cx="648072" cy="340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7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188640"/>
            <a:ext cx="73448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Selecionar os documentos e enviar.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Aqui também fica a informação dos documentos recebidos, validados, rejeitados e pendentes.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600" u="sng" dirty="0"/>
              <a:t>OBS: Em caso de necessidade, a Seguradora poderá solicitar a via original de algum documento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8317662" cy="4505400"/>
          </a:xfrm>
          <a:prstGeom prst="rect">
            <a:avLst/>
          </a:prstGeom>
        </p:spPr>
      </p:pic>
      <p:sp>
        <p:nvSpPr>
          <p:cNvPr id="6" name="Seta para a esquerda 5"/>
          <p:cNvSpPr/>
          <p:nvPr/>
        </p:nvSpPr>
        <p:spPr>
          <a:xfrm>
            <a:off x="1187624" y="5301208"/>
            <a:ext cx="648072" cy="340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5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375084" cy="4536504"/>
          </a:xfrm>
          <a:prstGeom prst="rect">
            <a:avLst/>
          </a:prstGeom>
        </p:spPr>
      </p:pic>
      <p:sp>
        <p:nvSpPr>
          <p:cNvPr id="3" name="Seta para a esquerda 2"/>
          <p:cNvSpPr/>
          <p:nvPr/>
        </p:nvSpPr>
        <p:spPr>
          <a:xfrm rot="16200000">
            <a:off x="1609960" y="1782528"/>
            <a:ext cx="648072" cy="340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4046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Vá em Adicionar documentos e escolha o arquivo</a:t>
            </a:r>
          </a:p>
        </p:txBody>
      </p:sp>
    </p:spTree>
    <p:extLst>
      <p:ext uri="{BB962C8B-B14F-4D97-AF65-F5344CB8AC3E}">
        <p14:creationId xmlns:p14="http://schemas.microsoft.com/office/powerpoint/2010/main" val="33999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7516327" cy="42279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Basta “clicar” em cima do arquivo que deseja adicionar, que o sistema já carrega para a tela de envio</a:t>
            </a:r>
          </a:p>
        </p:txBody>
      </p:sp>
    </p:spTree>
    <p:extLst>
      <p:ext uri="{BB962C8B-B14F-4D97-AF65-F5344CB8AC3E}">
        <p14:creationId xmlns:p14="http://schemas.microsoft.com/office/powerpoint/2010/main" val="21716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78795"/>
            <a:ext cx="8280920" cy="4485498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>
          <a:xfrm>
            <a:off x="2267744" y="2420888"/>
            <a:ext cx="648072" cy="340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57332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finalizar, clique em Enviar Documentos</a:t>
            </a:r>
          </a:p>
        </p:txBody>
      </p:sp>
    </p:spTree>
    <p:extLst>
      <p:ext uri="{BB962C8B-B14F-4D97-AF65-F5344CB8AC3E}">
        <p14:creationId xmlns:p14="http://schemas.microsoft.com/office/powerpoint/2010/main" val="10798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0" descr="tokio_seguradora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259013"/>
            <a:ext cx="49180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ixaDeTexto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159125" y="4259263"/>
            <a:ext cx="2825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600" b="1">
                <a:solidFill>
                  <a:srgbClr val="017B6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www.tokiomarine.com.br</a:t>
            </a:r>
          </a:p>
        </p:txBody>
      </p:sp>
    </p:spTree>
    <p:extLst>
      <p:ext uri="{BB962C8B-B14F-4D97-AF65-F5344CB8AC3E}">
        <p14:creationId xmlns:p14="http://schemas.microsoft.com/office/powerpoint/2010/main" val="32660305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4046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Tela inicial da pagina da </a:t>
            </a:r>
            <a:r>
              <a:rPr lang="pt-BR" u="sng" dirty="0" err="1"/>
              <a:t>Tokio</a:t>
            </a:r>
            <a:r>
              <a:rPr lang="pt-BR" u="sng" dirty="0"/>
              <a:t> Marine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FB30688-26BD-4018-91C6-BFDDC517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0728"/>
            <a:ext cx="6480720" cy="5754759"/>
          </a:xfrm>
          <a:prstGeom prst="rect">
            <a:avLst/>
          </a:prstGeom>
        </p:spPr>
      </p:pic>
      <p:sp>
        <p:nvSpPr>
          <p:cNvPr id="9" name="Seta para a esquerda 7">
            <a:extLst>
              <a:ext uri="{FF2B5EF4-FFF2-40B4-BE49-F238E27FC236}">
                <a16:creationId xmlns:a16="http://schemas.microsoft.com/office/drawing/2014/main" xmlns="" id="{5A0FB551-CE5A-4378-85B7-28E05376BEF4}"/>
              </a:ext>
            </a:extLst>
          </p:cNvPr>
          <p:cNvSpPr/>
          <p:nvPr/>
        </p:nvSpPr>
        <p:spPr>
          <a:xfrm>
            <a:off x="2915816" y="4653136"/>
            <a:ext cx="648072" cy="340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Seta para a esquerda 7">
            <a:extLst>
              <a:ext uri="{FF2B5EF4-FFF2-40B4-BE49-F238E27FC236}">
                <a16:creationId xmlns:a16="http://schemas.microsoft.com/office/drawing/2014/main" xmlns="" id="{154405CD-3D4C-41DF-9EDB-315097C0B328}"/>
              </a:ext>
            </a:extLst>
          </p:cNvPr>
          <p:cNvSpPr/>
          <p:nvPr/>
        </p:nvSpPr>
        <p:spPr>
          <a:xfrm>
            <a:off x="3779912" y="6021288"/>
            <a:ext cx="648072" cy="340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40466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Após selecionar Registrar Aviso, escolher a cobertura.</a:t>
            </a:r>
          </a:p>
          <a:p>
            <a:r>
              <a:rPr lang="pt-BR" sz="1400" dirty="0"/>
              <a:t>Nesta pagina você terá acesso a relação de documentos por cobertura de acordo com as Condições Gerais e também acesso direto a opção de Registrar o Aviso</a:t>
            </a:r>
          </a:p>
          <a:p>
            <a:pPr lvl="1"/>
            <a:endParaRPr lang="pt-B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E34007F-7BC9-45EB-9E10-033E9217D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2" y="1350614"/>
            <a:ext cx="7109330" cy="5246738"/>
          </a:xfrm>
          <a:prstGeom prst="rect">
            <a:avLst/>
          </a:prstGeom>
        </p:spPr>
      </p:pic>
      <p:sp>
        <p:nvSpPr>
          <p:cNvPr id="7" name="Seta para a esquerda 7">
            <a:extLst>
              <a:ext uri="{FF2B5EF4-FFF2-40B4-BE49-F238E27FC236}">
                <a16:creationId xmlns:a16="http://schemas.microsoft.com/office/drawing/2014/main" xmlns="" id="{6005E376-D1C7-47CE-9A26-576ADF239E70}"/>
              </a:ext>
            </a:extLst>
          </p:cNvPr>
          <p:cNvSpPr/>
          <p:nvPr/>
        </p:nvSpPr>
        <p:spPr>
          <a:xfrm>
            <a:off x="2699792" y="2420888"/>
            <a:ext cx="648072" cy="3406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8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3326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Preencher todos os campos do aviso e avançar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F99AE82-54CE-44DD-B5B9-CA208508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70" y="1484784"/>
            <a:ext cx="7930254" cy="49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3326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Preencher todos os campos do aviso referente ao evento e avançar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20DB47B-E52B-4372-8E0C-845294D2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1218121"/>
            <a:ext cx="6048673" cy="53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659293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confirmar a finalização, será gerado o numero do aviso.</a:t>
            </a:r>
          </a:p>
          <a:p>
            <a:r>
              <a:rPr lang="pt-BR" dirty="0"/>
              <a:t>Importante: este é o numero que será utilizado em todas as futuras consultas e envio de documentos.</a:t>
            </a:r>
          </a:p>
          <a:p>
            <a:endParaRPr lang="pt-BR" u="sng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B6FDA01-BB96-49BA-8D95-07723172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4" y="2081024"/>
            <a:ext cx="8145012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5" y="404664"/>
            <a:ext cx="793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consultas, Fale com Analista ou Enviar Documentos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Área do Cliente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esquerda 6"/>
          <p:cNvSpPr/>
          <p:nvPr/>
        </p:nvSpPr>
        <p:spPr>
          <a:xfrm>
            <a:off x="8316416" y="2780928"/>
            <a:ext cx="432048" cy="2686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5E542E4-5FAA-4B0B-8135-71DD179D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94" y="1484784"/>
            <a:ext cx="8717838" cy="45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C03B150-13D8-4E32-855E-3710071D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5" y="1844824"/>
            <a:ext cx="8522974" cy="41044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D43FFD2-6679-49D3-ACD1-774D7BE90851}"/>
              </a:ext>
            </a:extLst>
          </p:cNvPr>
          <p:cNvSpPr txBox="1"/>
          <p:nvPr/>
        </p:nvSpPr>
        <p:spPr>
          <a:xfrm>
            <a:off x="611560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2. Acompanhar Sinistro</a:t>
            </a:r>
          </a:p>
        </p:txBody>
      </p:sp>
    </p:spTree>
    <p:extLst>
      <p:ext uri="{BB962C8B-B14F-4D97-AF65-F5344CB8AC3E}">
        <p14:creationId xmlns:p14="http://schemas.microsoft.com/office/powerpoint/2010/main" val="312457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827584" y="4766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Campos obrigatórios de busca: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483768" y="59492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>
                <a:highlight>
                  <a:srgbClr val="FFFF00"/>
                </a:highlight>
              </a:rPr>
              <a:t>Obs</a:t>
            </a:r>
            <a:r>
              <a:rPr lang="pt-BR" u="sng" dirty="0">
                <a:highlight>
                  <a:srgbClr val="FFFF00"/>
                </a:highlight>
              </a:rPr>
              <a:t>: O CPF deve ser informado o do sinistrado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7313"/>
            <a:ext cx="2095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81" y="1525096"/>
            <a:ext cx="7488832" cy="4056451"/>
          </a:xfrm>
          <a:prstGeom prst="rect">
            <a:avLst/>
          </a:prstGeom>
        </p:spPr>
      </p:pic>
      <p:sp>
        <p:nvSpPr>
          <p:cNvPr id="18" name="Seta para a direita 17"/>
          <p:cNvSpPr/>
          <p:nvPr/>
        </p:nvSpPr>
        <p:spPr>
          <a:xfrm>
            <a:off x="1691680" y="4135269"/>
            <a:ext cx="834392" cy="229836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1721384" y="4425681"/>
            <a:ext cx="834392" cy="227455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Seta para a direita 19"/>
          <p:cNvSpPr/>
          <p:nvPr/>
        </p:nvSpPr>
        <p:spPr>
          <a:xfrm rot="2303564">
            <a:off x="2898484" y="3622947"/>
            <a:ext cx="725688" cy="29041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8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275</Words>
  <Application>Microsoft Office PowerPoint</Application>
  <PresentationFormat>Apresentação na tela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consulta</dc:title>
  <dc:creator>Paula Andrea de Almeida Cordeiro</dc:creator>
  <cp:lastModifiedBy>Erika Keiko Matsuda Ossaki</cp:lastModifiedBy>
  <cp:revision>24</cp:revision>
  <dcterms:created xsi:type="dcterms:W3CDTF">2014-09-04T13:03:49Z</dcterms:created>
  <dcterms:modified xsi:type="dcterms:W3CDTF">2020-08-28T16:55:05Z</dcterms:modified>
</cp:coreProperties>
</file>